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webp>
</file>

<file path=ppt/media/image3.png>
</file>

<file path=ppt/media/image4.jpg>
</file>

<file path=ppt/media/image5.jpeg>
</file>

<file path=ppt/media/image6.jpeg>
</file>

<file path=ppt/media/image7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91482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6549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5581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3676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56257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424272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045572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051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5333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7377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79178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1167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8084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114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55604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20464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5371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E894B-E9B1-4CF1-8886-9694AC4CBA2C}" type="datetimeFigureOut">
              <a:rPr lang="es-CO" smtClean="0"/>
              <a:t>12/09/2022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9B031C-2188-493A-881C-7AE357E6853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61879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web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63341CC-D29D-23D2-C43C-B8B789DC6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biography</a:t>
            </a:r>
            <a:endParaRPr lang="es-CO" dirty="0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23229FC3-D97A-575D-3B22-876B7DB35D5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2" r="29452"/>
          <a:stretch>
            <a:fillRect/>
          </a:stretch>
        </p:blipFill>
        <p:spPr>
          <a:xfrm>
            <a:off x="7625666" y="1060173"/>
            <a:ext cx="3054494" cy="4581745"/>
          </a:xfrm>
        </p:spPr>
      </p:pic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1B024100-C2FB-4C3C-F826-5E8574B77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michel Esteban escarraga rivera was born on 12/20/2000 in acacias meta</a:t>
            </a:r>
            <a:endParaRPr lang="es-CO" dirty="0"/>
          </a:p>
        </p:txBody>
      </p:sp>
      <p:pic>
        <p:nvPicPr>
          <p:cNvPr id="11" name="Grabación">
            <a:hlinkClick r:id="" action="ppaction://media"/>
            <a:extLst>
              <a:ext uri="{FF2B5EF4-FFF2-40B4-BE49-F238E27FC236}">
                <a16:creationId xmlns:a16="http://schemas.microsoft.com/office/drawing/2014/main" id="{853219DE-CFBA-6BA0-0B01-3B98258816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76469" y="40717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30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7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999832-2EF7-7C0C-162C-104829A9C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/>
              <a:t>childhood</a:t>
            </a:r>
            <a:endParaRPr lang="es-CO" dirty="0"/>
          </a:p>
        </p:txBody>
      </p:sp>
      <p:pic>
        <p:nvPicPr>
          <p:cNvPr id="8" name="Marcador de posición de imagen 7">
            <a:extLst>
              <a:ext uri="{FF2B5EF4-FFF2-40B4-BE49-F238E27FC236}">
                <a16:creationId xmlns:a16="http://schemas.microsoft.com/office/drawing/2014/main" id="{0A14AB9B-59E7-D73E-E410-731BF668714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8" r="25028"/>
          <a:stretch>
            <a:fillRect/>
          </a:stretch>
        </p:blipFill>
        <p:spPr>
          <a:xfrm>
            <a:off x="7996725" y="1416423"/>
            <a:ext cx="2683434" cy="4025154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52D3FAF-8CAC-CD7E-787B-3221FA4ACC8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He was an intelligent boy who excelled in primary and secondary school.</a:t>
            </a:r>
            <a:endParaRPr lang="es-CO" dirty="0"/>
          </a:p>
        </p:txBody>
      </p:sp>
      <p:pic>
        <p:nvPicPr>
          <p:cNvPr id="9" name="Grabación (2)">
            <a:hlinkClick r:id="" action="ppaction://media"/>
            <a:extLst>
              <a:ext uri="{FF2B5EF4-FFF2-40B4-BE49-F238E27FC236}">
                <a16:creationId xmlns:a16="http://schemas.microsoft.com/office/drawing/2014/main" id="{C8DFCE7D-FDE8-EB72-B091-5781C24BE2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50365" y="40866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796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E1C202-50EA-6E92-46FE-47F969E1B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s-CO" dirty="0"/>
            </a:br>
            <a:r>
              <a:rPr lang="es-CO" b="0" i="0" dirty="0" err="1">
                <a:solidFill>
                  <a:srgbClr val="E8EAED"/>
                </a:solidFill>
                <a:effectLst/>
                <a:latin typeface="arial" panose="020B0604020202020204" pitchFamily="34" charset="0"/>
              </a:rPr>
              <a:t>graduation</a:t>
            </a:r>
            <a:endParaRPr lang="es-CO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D1E36D-DA2C-10AF-F849-9BF3F3EB9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He graduated on 09/12/2019 and was looking for job stability but could not because on those dates there was a pandemic that affected the country's economy</a:t>
            </a:r>
            <a:endParaRPr lang="es-CO" dirty="0"/>
          </a:p>
        </p:txBody>
      </p:sp>
      <p:pic>
        <p:nvPicPr>
          <p:cNvPr id="3078" name="Picture 6" descr="No hay ninguna descripción de la foto disponible.">
            <a:extLst>
              <a:ext uri="{FF2B5EF4-FFF2-40B4-BE49-F238E27FC236}">
                <a16:creationId xmlns:a16="http://schemas.microsoft.com/office/drawing/2014/main" id="{C50FCFE5-DD71-006D-E0BC-C729FB639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8260" y="1371600"/>
            <a:ext cx="4814957" cy="3611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bación (3)">
            <a:hlinkClick r:id="" action="ppaction://media"/>
            <a:extLst>
              <a:ext uri="{FF2B5EF4-FFF2-40B4-BE49-F238E27FC236}">
                <a16:creationId xmlns:a16="http://schemas.microsoft.com/office/drawing/2014/main" id="{E806F372-B9D1-3EAC-5C9F-5F6748B6F2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76469" y="44646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44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4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EBA47C-0F81-49D3-64A1-446FB89C6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s-CO" dirty="0"/>
            </a:br>
            <a:r>
              <a:rPr lang="es-CO" b="0" i="0" dirty="0" err="1">
                <a:solidFill>
                  <a:srgbClr val="E8EAED"/>
                </a:solidFill>
                <a:effectLst/>
                <a:latin typeface="arial" panose="020B0604020202020204" pitchFamily="34" charset="0"/>
              </a:rPr>
              <a:t>options</a:t>
            </a:r>
            <a:endParaRPr lang="es-CO" dirty="0"/>
          </a:p>
        </p:txBody>
      </p:sp>
      <p:pic>
        <p:nvPicPr>
          <p:cNvPr id="7" name="Marcador de posición de imagen 6">
            <a:extLst>
              <a:ext uri="{FF2B5EF4-FFF2-40B4-BE49-F238E27FC236}">
                <a16:creationId xmlns:a16="http://schemas.microsoft.com/office/drawing/2014/main" id="{7DE5BD0C-D85E-708D-BC14-326BAADCE39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6" r="24996"/>
          <a:stretch>
            <a:fillRect/>
          </a:stretch>
        </p:blipFill>
        <p:spPr>
          <a:xfrm>
            <a:off x="7424803" y="758881"/>
            <a:ext cx="3309457" cy="4964190"/>
          </a:xfr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4DF862D-B9F6-ADFF-850C-DDF43C50A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in 2021 he tried to enroll in the </a:t>
            </a:r>
            <a:r>
              <a:rPr lang="en-US" dirty="0" err="1"/>
              <a:t>unal</a:t>
            </a:r>
            <a:r>
              <a:rPr lang="en-US" dirty="0"/>
              <a:t> but he was unsuccessful so he applied in the sena with the technologist in </a:t>
            </a:r>
            <a:r>
              <a:rPr lang="en-US" dirty="0" err="1"/>
              <a:t>adsi</a:t>
            </a:r>
            <a:r>
              <a:rPr lang="en-US" dirty="0"/>
              <a:t> and he is not doing badly</a:t>
            </a:r>
            <a:endParaRPr lang="es-CO" dirty="0"/>
          </a:p>
        </p:txBody>
      </p:sp>
      <p:pic>
        <p:nvPicPr>
          <p:cNvPr id="8" name="Grabación (4)">
            <a:hlinkClick r:id="" action="ppaction://media"/>
            <a:extLst>
              <a:ext uri="{FF2B5EF4-FFF2-40B4-BE49-F238E27FC236}">
                <a16:creationId xmlns:a16="http://schemas.microsoft.com/office/drawing/2014/main" id="{A92466EF-DBAB-CC0D-63E3-D7DB267931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81269" y="47701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338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5C3790-1409-DB7C-5C6E-EA192EFAA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s-CO" dirty="0"/>
            </a:br>
            <a:r>
              <a:rPr lang="es-CO" b="0" i="0" dirty="0" err="1">
                <a:solidFill>
                  <a:srgbClr val="E8EAED"/>
                </a:solidFill>
                <a:effectLst/>
                <a:latin typeface="arial" panose="020B0604020202020204" pitchFamily="34" charset="0"/>
              </a:rPr>
              <a:t>death</a:t>
            </a:r>
            <a:endParaRPr lang="es-CO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98F558C-C5CC-1531-0388-A35B98502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sadly deceased of an electric shock that same year for not using proper protection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3365224-AD45-3216-FA4F-71987B9A04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8512" y="1815548"/>
            <a:ext cx="3876261" cy="2584174"/>
          </a:xfrm>
          <a:prstGeom prst="rect">
            <a:avLst/>
          </a:prstGeom>
        </p:spPr>
      </p:pic>
      <p:pic>
        <p:nvPicPr>
          <p:cNvPr id="8" name="Grabación (5)">
            <a:hlinkClick r:id="" action="ppaction://media"/>
            <a:extLst>
              <a:ext uri="{FF2B5EF4-FFF2-40B4-BE49-F238E27FC236}">
                <a16:creationId xmlns:a16="http://schemas.microsoft.com/office/drawing/2014/main" id="{491D87E8-54BB-FA03-1802-6DCF2A7C46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81269" y="4305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5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30</TotalTime>
  <Words>102</Words>
  <Application>Microsoft Office PowerPoint</Application>
  <PresentationFormat>Panorámica</PresentationFormat>
  <Paragraphs>10</Paragraphs>
  <Slides>5</Slides>
  <Notes>0</Notes>
  <HiddenSlides>0</HiddenSlides>
  <MMClips>5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Arial</vt:lpstr>
      <vt:lpstr>Bookman Old Style</vt:lpstr>
      <vt:lpstr>Rockwell</vt:lpstr>
      <vt:lpstr>Damask</vt:lpstr>
      <vt:lpstr>biography</vt:lpstr>
      <vt:lpstr>childhood</vt:lpstr>
      <vt:lpstr> graduation</vt:lpstr>
      <vt:lpstr> options</vt:lpstr>
      <vt:lpstr> death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biography</dc:title>
  <dc:creator>Michell Esteban escarraga rivera</dc:creator>
  <cp:lastModifiedBy>Michell Esteban escarraga rivera</cp:lastModifiedBy>
  <cp:revision>2</cp:revision>
  <dcterms:created xsi:type="dcterms:W3CDTF">2022-09-12T20:14:58Z</dcterms:created>
  <dcterms:modified xsi:type="dcterms:W3CDTF">2022-09-12T20:45:41Z</dcterms:modified>
</cp:coreProperties>
</file>

<file path=docProps/thumbnail.jpeg>
</file>